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54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8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8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4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8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3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4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1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862" y="0"/>
            <a:ext cx="8467081" cy="734518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/>
              <a:t>فرم </a:t>
            </a:r>
            <a:r>
              <a:rPr lang="fa-IR" sz="2800" dirty="0" smtClean="0"/>
              <a:t>روی جلد و 1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62" y="733970"/>
            <a:ext cx="4458638" cy="630935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500" y="733970"/>
            <a:ext cx="4456562" cy="6309907"/>
          </a:xfrm>
          <a:prstGeom prst="rect">
            <a:avLst/>
          </a:prstGeom>
        </p:spPr>
      </p:pic>
      <p:pic>
        <p:nvPicPr>
          <p:cNvPr id="4" name="فرم روی جلد و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6914" y="62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2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657" y="0"/>
            <a:ext cx="5558972" cy="734518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/>
              <a:t>فرم (2)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74" y="614025"/>
            <a:ext cx="4458638" cy="6309359"/>
          </a:xfrm>
        </p:spPr>
      </p:pic>
      <p:pic>
        <p:nvPicPr>
          <p:cNvPr id="6" name="فرم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742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6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686" y="0"/>
            <a:ext cx="6110514" cy="734518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/>
              <a:t>بقیه فرمها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372"/>
            <a:ext cx="4200166" cy="594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75" y="885054"/>
            <a:ext cx="4200166" cy="59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64" y="885054"/>
            <a:ext cx="4200166" cy="5943600"/>
          </a:xfrm>
          <a:prstGeom prst="rect">
            <a:avLst/>
          </a:prstGeom>
        </p:spPr>
      </p:pic>
      <p:pic>
        <p:nvPicPr>
          <p:cNvPr id="8" name="بقیه فرمه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0166" y="200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686" y="0"/>
            <a:ext cx="6110514" cy="734518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/>
              <a:t>بقیه فرمها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6" y="734518"/>
            <a:ext cx="4200166" cy="59435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52" y="734517"/>
            <a:ext cx="4200166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13</Words>
  <Application>Microsoft Office PowerPoint</Application>
  <PresentationFormat>Widescreen</PresentationFormat>
  <Paragraphs>4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فرم روی جلد و 1</vt:lpstr>
      <vt:lpstr>فرم (2)</vt:lpstr>
      <vt:lpstr>بقیه فرمها</vt:lpstr>
      <vt:lpstr>بقیه فرمها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فرم (1)</dc:title>
  <dc:creator>PC</dc:creator>
  <cp:lastModifiedBy>PC</cp:lastModifiedBy>
  <cp:revision>10</cp:revision>
  <dcterms:created xsi:type="dcterms:W3CDTF">2021-10-10T04:09:49Z</dcterms:created>
  <dcterms:modified xsi:type="dcterms:W3CDTF">2021-10-11T05:45:29Z</dcterms:modified>
</cp:coreProperties>
</file>