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94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DCAB-9691-4BC4-8E77-269DC366E6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D69B-0278-4544-A8BF-BB64E734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8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DCAB-9691-4BC4-8E77-269DC366E6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D69B-0278-4544-A8BF-BB64E734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DCAB-9691-4BC4-8E77-269DC366E6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D69B-0278-4544-A8BF-BB64E734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8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DCAB-9691-4BC4-8E77-269DC366E6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D69B-0278-4544-A8BF-BB64E734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8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DCAB-9691-4BC4-8E77-269DC366E6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D69B-0278-4544-A8BF-BB64E734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4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DCAB-9691-4BC4-8E77-269DC366E6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D69B-0278-4544-A8BF-BB64E734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DCAB-9691-4BC4-8E77-269DC366E6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D69B-0278-4544-A8BF-BB64E734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8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DCAB-9691-4BC4-8E77-269DC366E6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D69B-0278-4544-A8BF-BB64E734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3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DCAB-9691-4BC4-8E77-269DC366E6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D69B-0278-4544-A8BF-BB64E734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DCAB-9691-4BC4-8E77-269DC366E6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D69B-0278-4544-A8BF-BB64E734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4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DCAB-9691-4BC4-8E77-269DC366E6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D69B-0278-4544-A8BF-BB64E734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1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FDCAB-9691-4BC4-8E77-269DC366E6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AD69B-0278-4544-A8BF-BB64E734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862" y="0"/>
            <a:ext cx="8467081" cy="734518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/>
              <a:t>فرم روی جلد و </a:t>
            </a:r>
            <a:r>
              <a:rPr lang="fa-IR" sz="2800" dirty="0" smtClean="0"/>
              <a:t>الف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30" y="868737"/>
            <a:ext cx="4239492" cy="54864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82" y="868737"/>
            <a:ext cx="4239492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9282" y="898717"/>
            <a:ext cx="4166107" cy="5394960"/>
          </a:xfrm>
          <a:prstGeom prst="rect">
            <a:avLst/>
          </a:prstGeom>
        </p:spPr>
      </p:pic>
      <p:pic>
        <p:nvPicPr>
          <p:cNvPr id="6" name="WhatsApp Ptt 2021-10-11 at 11.20.34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45082" y="207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2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5657" y="0"/>
            <a:ext cx="5558972" cy="734518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/>
              <a:t>بقیه فرمها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60" y="1087998"/>
            <a:ext cx="4239494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456" y="1087998"/>
            <a:ext cx="4239494" cy="548640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75" y="1043027"/>
            <a:ext cx="4239490" cy="5486400"/>
          </a:xfrm>
        </p:spPr>
      </p:pic>
    </p:spTree>
    <p:extLst>
      <p:ext uri="{BB962C8B-B14F-4D97-AF65-F5344CB8AC3E}">
        <p14:creationId xmlns:p14="http://schemas.microsoft.com/office/powerpoint/2010/main" val="21766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6686" y="0"/>
            <a:ext cx="6110514" cy="734518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/>
              <a:t>بقیه فرمها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16" y="1139418"/>
            <a:ext cx="4200166" cy="54355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615" y="1139418"/>
            <a:ext cx="4200166" cy="543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9</Words>
  <Application>Microsoft Office PowerPoint</Application>
  <PresentationFormat>Widescreen</PresentationFormat>
  <Paragraphs>3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فرم روی جلد و الف</vt:lpstr>
      <vt:lpstr>بقیه فرمها</vt:lpstr>
      <vt:lpstr>بقیه فرمها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فرم (1)</dc:title>
  <dc:creator>PC</dc:creator>
  <cp:lastModifiedBy>PC</cp:lastModifiedBy>
  <cp:revision>13</cp:revision>
  <dcterms:created xsi:type="dcterms:W3CDTF">2021-10-10T04:09:49Z</dcterms:created>
  <dcterms:modified xsi:type="dcterms:W3CDTF">2021-10-11T08:00:13Z</dcterms:modified>
</cp:coreProperties>
</file>