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54" d="100"/>
          <a:sy n="54" d="100"/>
        </p:scale>
        <p:origin x="90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EA73-C745-49B8-A364-72836D554FD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82E7-A5FC-4B6B-B812-D1902404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2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EA73-C745-49B8-A364-72836D554FD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82E7-A5FC-4B6B-B812-D1902404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1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EA73-C745-49B8-A364-72836D554FD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82E7-A5FC-4B6B-B812-D1902404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5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EA73-C745-49B8-A364-72836D554FD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82E7-A5FC-4B6B-B812-D1902404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EA73-C745-49B8-A364-72836D554FD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82E7-A5FC-4B6B-B812-D1902404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4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EA73-C745-49B8-A364-72836D554FD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82E7-A5FC-4B6B-B812-D1902404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74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EA73-C745-49B8-A364-72836D554FD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82E7-A5FC-4B6B-B812-D1902404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9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EA73-C745-49B8-A364-72836D554FD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82E7-A5FC-4B6B-B812-D1902404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3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EA73-C745-49B8-A364-72836D554FD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82E7-A5FC-4B6B-B812-D1902404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7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EA73-C745-49B8-A364-72836D554FD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82E7-A5FC-4B6B-B812-D1902404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7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EA73-C745-49B8-A364-72836D554FD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82E7-A5FC-4B6B-B812-D1902404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8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FEA73-C745-49B8-A364-72836D554FD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482E7-A5FC-4B6B-B812-D1902404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4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88" y="0"/>
            <a:ext cx="110086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6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</cp:revision>
  <dcterms:created xsi:type="dcterms:W3CDTF">2023-02-12T21:21:04Z</dcterms:created>
  <dcterms:modified xsi:type="dcterms:W3CDTF">2023-02-12T21:21:12Z</dcterms:modified>
</cp:coreProperties>
</file>